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1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9C94E-182B-4FE0-B8F4-06255A3B534A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B9F48-EB10-49BD-93C7-37C9BD22F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J-PAL’s Partnerships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10" name="Picture 9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11" name="Picture 10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12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3404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2010 April Foundations &amp; Multilateral Organization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447800"/>
            <a:ext cx="6759265" cy="4299204"/>
          </a:xfrm>
          <a:prstGeom prst="rect">
            <a:avLst/>
          </a:prstGeom>
        </p:spPr>
      </p:pic>
      <p:pic>
        <p:nvPicPr>
          <p:cNvPr id="17" name="Picture 16" descr="2010 April Bilateral Agencies &amp; Developing Countri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6407" y="1424589"/>
            <a:ext cx="6364993" cy="4214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J-PAL’s Partnerships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leah horgan</cp:lastModifiedBy>
  <cp:revision>5</cp:revision>
  <dcterms:created xsi:type="dcterms:W3CDTF">2010-06-17T14:07:12Z</dcterms:created>
  <dcterms:modified xsi:type="dcterms:W3CDTF">2010-06-18T16:26:59Z</dcterms:modified>
</cp:coreProperties>
</file>